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56" r:id="rId3"/>
    <p:sldId id="257" r:id="rId4"/>
    <p:sldId id="258" r:id="rId5"/>
    <p:sldId id="260" r:id="rId6"/>
    <p:sldId id="261" r:id="rId7"/>
    <p:sldId id="262" r:id="rId8"/>
    <p:sldId id="264" r:id="rId9"/>
    <p:sldId id="263" r:id="rId10"/>
    <p:sldId id="269" r:id="rId11"/>
    <p:sldId id="265" r:id="rId12"/>
    <p:sldId id="266" r:id="rId13"/>
    <p:sldId id="270" r:id="rId14"/>
    <p:sldId id="267" r:id="rId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A6A"/>
    <a:srgbClr val="0C6A3F"/>
    <a:srgbClr val="FD03DF"/>
    <a:srgbClr val="7519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2" autoAdjust="0"/>
    <p:restoredTop sz="94563" autoAdjust="0"/>
  </p:normalViewPr>
  <p:slideViewPr>
    <p:cSldViewPr>
      <p:cViewPr varScale="1">
        <p:scale>
          <a:sx n="42" d="100"/>
          <a:sy n="42" d="100"/>
        </p:scale>
        <p:origin x="76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4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C35E-4C32-461A-83A3-F60DA5538F9E}" type="datetimeFigureOut">
              <a:rPr lang="pl-PL" smtClean="0"/>
              <a:pPr/>
              <a:t>2016-11-15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E335-5231-4634-81E6-74E8A626BF9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C35E-4C32-461A-83A3-F60DA5538F9E}" type="datetimeFigureOut">
              <a:rPr lang="pl-PL" smtClean="0"/>
              <a:pPr/>
              <a:t>2016-11-15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E335-5231-4634-81E6-74E8A626BF9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C35E-4C32-461A-83A3-F60DA5538F9E}" type="datetimeFigureOut">
              <a:rPr lang="pl-PL" smtClean="0"/>
              <a:pPr/>
              <a:t>2016-11-15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E335-5231-4634-81E6-74E8A626BF99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C35E-4C32-461A-83A3-F60DA5538F9E}" type="datetimeFigureOut">
              <a:rPr lang="pl-PL" smtClean="0"/>
              <a:pPr/>
              <a:t>2016-11-15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E335-5231-4634-81E6-74E8A626BF99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C35E-4C32-461A-83A3-F60DA5538F9E}" type="datetimeFigureOut">
              <a:rPr lang="pl-PL" smtClean="0"/>
              <a:pPr/>
              <a:t>2016-11-15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E335-5231-4634-81E6-74E8A626BF9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C35E-4C32-461A-83A3-F60DA5538F9E}" type="datetimeFigureOut">
              <a:rPr lang="pl-PL" smtClean="0"/>
              <a:pPr/>
              <a:t>2016-11-15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E335-5231-4634-81E6-74E8A626BF99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C35E-4C32-461A-83A3-F60DA5538F9E}" type="datetimeFigureOut">
              <a:rPr lang="pl-PL" smtClean="0"/>
              <a:pPr/>
              <a:t>2016-11-15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E335-5231-4634-81E6-74E8A626BF9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C35E-4C32-461A-83A3-F60DA5538F9E}" type="datetimeFigureOut">
              <a:rPr lang="pl-PL" smtClean="0"/>
              <a:pPr/>
              <a:t>2016-11-15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E335-5231-4634-81E6-74E8A626BF9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C35E-4C32-461A-83A3-F60DA5538F9E}" type="datetimeFigureOut">
              <a:rPr lang="pl-PL" smtClean="0"/>
              <a:pPr/>
              <a:t>2016-11-15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E335-5231-4634-81E6-74E8A626BF9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C35E-4C32-461A-83A3-F60DA5538F9E}" type="datetimeFigureOut">
              <a:rPr lang="pl-PL" smtClean="0"/>
              <a:pPr/>
              <a:t>2016-11-15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E335-5231-4634-81E6-74E8A626BF99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C35E-4C32-461A-83A3-F60DA5538F9E}" type="datetimeFigureOut">
              <a:rPr lang="pl-PL" smtClean="0"/>
              <a:pPr/>
              <a:t>2016-11-15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E335-5231-4634-81E6-74E8A626BF99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 smtClean="0"/>
              <a:t>Kliknij ikonę, aby dodać obraz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C85C35E-4C32-461A-83A3-F60DA5538F9E}" type="datetimeFigureOut">
              <a:rPr lang="pl-PL" smtClean="0"/>
              <a:pPr/>
              <a:t>2016-11-15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CBFE335-5231-4634-81E6-74E8A626BF99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4800" dirty="0" smtClean="0">
                <a:solidFill>
                  <a:srgbClr val="FD03DF"/>
                </a:solidFill>
              </a:rPr>
              <a:t>Patron dla Szkoły Podstawowej w Zgłobniu.</a:t>
            </a:r>
            <a:endParaRPr lang="pl-PL" sz="4800" dirty="0">
              <a:solidFill>
                <a:srgbClr val="FD03DF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Enya - Now We Are Free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987824" y="45811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8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3" cy="613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93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rgbClr val="7030A0"/>
                </a:solidFill>
              </a:rPr>
              <a:t>1 lutego 2012 roku</a:t>
            </a:r>
          </a:p>
          <a:p>
            <a:pPr marL="0" indent="0">
              <a:buNone/>
            </a:pPr>
            <a:r>
              <a:rPr lang="pl-PL" dirty="0">
                <a:solidFill>
                  <a:srgbClr val="7030A0"/>
                </a:solidFill>
              </a:rPr>
              <a:t>w</a:t>
            </a:r>
            <a:r>
              <a:rPr lang="pl-PL" dirty="0" smtClean="0">
                <a:solidFill>
                  <a:srgbClr val="7030A0"/>
                </a:solidFill>
              </a:rPr>
              <a:t> Krakowie zmarła</a:t>
            </a:r>
          </a:p>
          <a:p>
            <a:pPr marL="0" indent="0">
              <a:buNone/>
            </a:pPr>
            <a:r>
              <a:rPr lang="pl-PL" dirty="0" smtClean="0">
                <a:solidFill>
                  <a:srgbClr val="7030A0"/>
                </a:solidFill>
              </a:rPr>
              <a:t>Wisława Szymborska</a:t>
            </a:r>
          </a:p>
          <a:p>
            <a:pPr marL="0" indent="0">
              <a:buNone/>
            </a:pPr>
            <a:r>
              <a:rPr lang="pl-PL" dirty="0" smtClean="0">
                <a:solidFill>
                  <a:srgbClr val="7030A0"/>
                </a:solidFill>
              </a:rPr>
              <a:t>w wieku 89 lat.</a:t>
            </a:r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36912"/>
            <a:ext cx="4620112" cy="356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11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Miejsce wiecznego spoczynku</a:t>
            </a:r>
          </a:p>
          <a:p>
            <a:pPr marL="0" indent="0">
              <a:buNone/>
            </a:pPr>
            <a:r>
              <a:rPr lang="pl-PL" dirty="0" smtClean="0"/>
              <a:t>Wisławy Szymborskiej znajduje </a:t>
            </a:r>
          </a:p>
          <a:p>
            <a:pPr marL="0" indent="0">
              <a:buNone/>
            </a:pPr>
            <a:r>
              <a:rPr lang="pl-PL" dirty="0" smtClean="0"/>
              <a:t>się na </a:t>
            </a:r>
            <a:r>
              <a:rPr lang="pl-PL" dirty="0"/>
              <a:t>cmentarzu Rakowieckim</a:t>
            </a:r>
          </a:p>
          <a:p>
            <a:pPr marL="0" indent="0">
              <a:buNone/>
            </a:pPr>
            <a:r>
              <a:rPr lang="pl-PL" dirty="0" smtClean="0"/>
              <a:t>w Krakowie.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92896"/>
            <a:ext cx="3881438" cy="417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4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3200" dirty="0" smtClean="0">
                <a:solidFill>
                  <a:srgbClr val="00EA6A"/>
                </a:solidFill>
              </a:rPr>
              <a:t>Moim zdaniem Wisława Szymborska byłaby dobrym patronem dla mojej szkoły , ponieważ:</a:t>
            </a:r>
          </a:p>
          <a:p>
            <a:pPr>
              <a:buFontTx/>
              <a:buChar char="-"/>
            </a:pPr>
            <a:r>
              <a:rPr lang="pl-PL" sz="3200" dirty="0">
                <a:solidFill>
                  <a:srgbClr val="00EA6A"/>
                </a:solidFill>
              </a:rPr>
              <a:t>d</a:t>
            </a:r>
            <a:r>
              <a:rPr lang="pl-PL" sz="3200" dirty="0" smtClean="0">
                <a:solidFill>
                  <a:srgbClr val="00EA6A"/>
                </a:solidFill>
              </a:rPr>
              <a:t>zieci z mojej szkoły lubią recytować jej wiersze</a:t>
            </a:r>
          </a:p>
          <a:p>
            <a:pPr>
              <a:buFontTx/>
              <a:buChar char="-"/>
            </a:pPr>
            <a:r>
              <a:rPr lang="pl-PL" sz="3200" dirty="0" smtClean="0">
                <a:solidFill>
                  <a:srgbClr val="00EA6A"/>
                </a:solidFill>
              </a:rPr>
              <a:t>jej twórczość była doceniona w Polsce jak i poza jej granicami.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55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l-PL" sz="13500" dirty="0" smtClean="0">
                <a:solidFill>
                  <a:srgbClr val="751947"/>
                </a:solidFill>
              </a:rPr>
              <a:t>Prezentację wykonała :</a:t>
            </a:r>
          </a:p>
          <a:p>
            <a:pPr marL="0" indent="0">
              <a:buNone/>
            </a:pPr>
            <a:endParaRPr lang="pl-PL" sz="4000" dirty="0"/>
          </a:p>
          <a:p>
            <a:pPr marL="0" indent="0">
              <a:buNone/>
            </a:pPr>
            <a:endParaRPr lang="pl-PL" sz="4000" dirty="0" smtClean="0"/>
          </a:p>
          <a:p>
            <a:pPr marL="0" indent="0">
              <a:buNone/>
            </a:pPr>
            <a:r>
              <a:rPr lang="pl-PL" sz="4000" dirty="0"/>
              <a:t>	</a:t>
            </a:r>
            <a:r>
              <a:rPr lang="pl-PL" sz="4000" dirty="0" smtClean="0"/>
              <a:t>				</a:t>
            </a:r>
          </a:p>
          <a:p>
            <a:pPr marL="0" indent="0">
              <a:buNone/>
            </a:pPr>
            <a:endParaRPr lang="pl-PL" sz="4000" dirty="0"/>
          </a:p>
          <a:p>
            <a:pPr marL="0" indent="0">
              <a:buNone/>
            </a:pPr>
            <a:endParaRPr lang="pl-PL" sz="4000" dirty="0" smtClean="0"/>
          </a:p>
          <a:p>
            <a:pPr marL="0" indent="0">
              <a:buNone/>
            </a:pPr>
            <a:endParaRPr lang="pl-PL" sz="4000" dirty="0"/>
          </a:p>
          <a:p>
            <a:pPr marL="0" indent="0">
              <a:buNone/>
            </a:pPr>
            <a:endParaRPr lang="pl-PL" sz="4000" dirty="0" smtClean="0"/>
          </a:p>
          <a:p>
            <a:pPr marL="0" indent="0">
              <a:buNone/>
            </a:pPr>
            <a:endParaRPr lang="pl-PL" sz="4000" dirty="0"/>
          </a:p>
          <a:p>
            <a:pPr marL="0" indent="0">
              <a:buNone/>
            </a:pPr>
            <a:endParaRPr lang="pl-PL" sz="4000" dirty="0" smtClean="0"/>
          </a:p>
          <a:p>
            <a:pPr marL="0" indent="0">
              <a:buNone/>
            </a:pPr>
            <a:endParaRPr lang="pl-PL" sz="4000" dirty="0"/>
          </a:p>
          <a:p>
            <a:pPr marL="0" indent="0">
              <a:buNone/>
            </a:pPr>
            <a:endParaRPr lang="pl-PL" sz="4000" dirty="0" smtClean="0"/>
          </a:p>
          <a:p>
            <a:pPr marL="0" indent="0">
              <a:buNone/>
            </a:pPr>
            <a:endParaRPr lang="pl-PL" sz="4000" dirty="0"/>
          </a:p>
          <a:p>
            <a:pPr marL="0" indent="0">
              <a:buNone/>
            </a:pPr>
            <a:r>
              <a:rPr lang="pl-PL" sz="4000" dirty="0" smtClean="0"/>
              <a:t>	</a:t>
            </a:r>
            <a:endParaRPr lang="pl-PL" sz="11100" dirty="0" smtClean="0"/>
          </a:p>
          <a:p>
            <a:pPr marL="0" indent="0">
              <a:buNone/>
            </a:pPr>
            <a:r>
              <a:rPr lang="pl-PL" sz="11100" dirty="0"/>
              <a:t> </a:t>
            </a:r>
            <a:r>
              <a:rPr lang="pl-PL" sz="11100" dirty="0" smtClean="0"/>
              <a:t>                                                                                                                                                             				    </a:t>
            </a:r>
            <a:r>
              <a:rPr lang="pl-PL" sz="11100" dirty="0" smtClean="0">
                <a:solidFill>
                  <a:schemeClr val="accent1">
                    <a:lumMod val="75000"/>
                  </a:schemeClr>
                </a:solidFill>
              </a:rPr>
              <a:t>Oliwia Czarnik klasa V</a:t>
            </a:r>
            <a:r>
              <a:rPr lang="pl-PL" sz="4000" dirty="0" smtClean="0"/>
              <a:t>	</a:t>
            </a:r>
            <a:endParaRPr lang="pl-PL" sz="40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285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17646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83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18072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C6A3F"/>
                </a:solidFill>
              </a:rPr>
              <a:t>Wisława Szymborska</a:t>
            </a:r>
            <a:r>
              <a:rPr lang="pl-PL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pl-PL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879723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4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Wisława Szymborska, właśc. Maria Wisława Anna </a:t>
            </a:r>
            <a:r>
              <a:rPr lang="pl-PL" dirty="0" smtClean="0">
                <a:solidFill>
                  <a:srgbClr val="FF0000"/>
                </a:solidFill>
              </a:rPr>
              <a:t>Szymborska </a:t>
            </a:r>
            <a:r>
              <a:rPr lang="pl-PL" dirty="0">
                <a:solidFill>
                  <a:srgbClr val="FF0000"/>
                </a:solidFill>
              </a:rPr>
              <a:t>(ur. 2 lipca 1923 na Prowencie, obecnie część </a:t>
            </a:r>
            <a:r>
              <a:rPr lang="pl-PL" dirty="0" smtClean="0">
                <a:solidFill>
                  <a:srgbClr val="FF0000"/>
                </a:solidFill>
              </a:rPr>
              <a:t>Kórnika) </a:t>
            </a:r>
            <a:r>
              <a:rPr lang="pl-PL" dirty="0">
                <a:solidFill>
                  <a:srgbClr val="FF0000"/>
                </a:solidFill>
              </a:rPr>
              <a:t>– polska poetka, eseistka, krytyczka literacka, tłumaczka, </a:t>
            </a:r>
            <a:r>
              <a:rPr lang="pl-PL" dirty="0" smtClean="0">
                <a:solidFill>
                  <a:srgbClr val="FF0000"/>
                </a:solidFill>
              </a:rPr>
              <a:t>felietonistka, </a:t>
            </a:r>
            <a:r>
              <a:rPr lang="pl-PL" dirty="0">
                <a:solidFill>
                  <a:srgbClr val="FF0000"/>
                </a:solidFill>
              </a:rPr>
              <a:t>laureatka Nagrody Nobla w dziedzinie literatury (1996), członkini oraz założycielka Stowarzyszenia Pisarzy Polskich (1989), członkini Polskiej Akademii Umiejętności (1995), odznaczona Orderem Orła Białego (</a:t>
            </a:r>
            <a:r>
              <a:rPr lang="pl-PL" dirty="0" smtClean="0">
                <a:solidFill>
                  <a:srgbClr val="FF0000"/>
                </a:solidFill>
              </a:rPr>
              <a:t>2011).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568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72067" y="2348880"/>
            <a:ext cx="7408333" cy="3777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	</a:t>
            </a:r>
            <a:r>
              <a:rPr lang="pl-PL" dirty="0" smtClean="0"/>
              <a:t>	</a:t>
            </a:r>
            <a:r>
              <a:rPr lang="pl-PL" dirty="0" smtClean="0">
                <a:solidFill>
                  <a:srgbClr val="00B050"/>
                </a:solidFill>
              </a:rPr>
              <a:t>Młoda Wisława Szymborska.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96952"/>
            <a:ext cx="626469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63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63284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11456"/>
            <a:ext cx="1944216" cy="294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59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756084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756084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56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sz="28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751918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56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7488831" cy="355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2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849</TotalTime>
  <Words>139</Words>
  <Application>Microsoft Office PowerPoint</Application>
  <PresentationFormat>Pokaz na ekranie (4:3)</PresentationFormat>
  <Paragraphs>30</Paragraphs>
  <Slides>14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7" baseType="lpstr">
      <vt:lpstr>Candara</vt:lpstr>
      <vt:lpstr>Symbol</vt:lpstr>
      <vt:lpstr>Kształt fali</vt:lpstr>
      <vt:lpstr>Prezentacja programu PowerPoint</vt:lpstr>
      <vt:lpstr>Wisława Szymborska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Acer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Wisława Szymborska</dc:title>
  <dc:creator>wiktoria</dc:creator>
  <cp:lastModifiedBy>spzglobien5</cp:lastModifiedBy>
  <cp:revision>29</cp:revision>
  <dcterms:created xsi:type="dcterms:W3CDTF">2016-10-23T17:56:33Z</dcterms:created>
  <dcterms:modified xsi:type="dcterms:W3CDTF">2016-11-15T10:35:49Z</dcterms:modified>
</cp:coreProperties>
</file>