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2016-11-15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n8\Downloads\Spokojna%20i%20delikatna%20melodia%20(Calm%20and%20soft%20melody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604448" cy="1612776"/>
          </a:xfrm>
        </p:spPr>
        <p:txBody>
          <a:bodyPr>
            <a:normAutofit/>
          </a:bodyPr>
          <a:lstStyle/>
          <a:p>
            <a:pPr algn="ctr"/>
            <a:r>
              <a:rPr lang="pl-PL" sz="8800" i="1" dirty="0" smtClean="0"/>
              <a:t>Mikołaj Kopernik</a:t>
            </a:r>
            <a:endParaRPr lang="pl-PL" sz="8800" i="1" dirty="0"/>
          </a:p>
        </p:txBody>
      </p:sp>
      <p:pic>
        <p:nvPicPr>
          <p:cNvPr id="38914" name="Picture 2" descr="Znalezione obrazy dla zapytania kula ziem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73016"/>
            <a:ext cx="2592288" cy="24988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916" name="Picture 4" descr="Znalezione obrazy dla zapytania mikołaj koperni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852936"/>
            <a:ext cx="3049085" cy="355284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Spokojna i delikatna melodia (Calm and soft melody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697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Życie Mikołaja Kopernika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6504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pl-PL" dirty="0" smtClean="0"/>
              <a:t>Mikołaj Kopernik znany jako polski astronom urodzony w Toruniu 1473r. przy ulicy Św. Anny obecnie ulicy Kopernika. Był wszechstronnie wykształcony, studiował nauki przyrodnicze, w tym metody obserwacji astronomicznych na Akademii Krakowskiej , a także prawo w Bolonii i medycynę w Padwie. W 1503 doktoryzował się z prawa kanonicznego. Po powrocie do Polski mieszkał w Lidzbarku Warmińskim, Fromborku, podczas wojny polsko krzyżackiej w Olsztynie. Tam przeprowadzał obserwacje astronomiczne.</a:t>
            </a:r>
            <a:endParaRPr lang="pl-PL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260648"/>
            <a:ext cx="547260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dirty="0" smtClean="0"/>
              <a:t>Mikołaj Kopernik doszedł do wniosku, że teoria Ptolemeusza nie wyjaśnia drogi ruchu planet. Mikołaj Kopernik </a:t>
            </a:r>
            <a:r>
              <a:rPr lang="pl-PL" sz="2800" dirty="0" smtClean="0"/>
              <a:t>był twórcą systemu heliocentrycznego. Wiedząc, że jego odkrycia nie zyskają aprobaty Kościoła, który uważał Ziemię za najważniejsze miejsce we Wszechświecie, powstrzymał się z opublikowaniem swego dzieła. Książka "O obrotach ciał niebieskich" ukazała się drukiem dopiero w 1543 roku, czyli w roku śmierci Kopernika.</a:t>
            </a:r>
            <a:endParaRPr lang="pl-PL" sz="2600" dirty="0"/>
          </a:p>
        </p:txBody>
      </p:sp>
      <p:pic>
        <p:nvPicPr>
          <p:cNvPr id="4098" name="Picture 2" descr="Mikołaj Koper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52736"/>
            <a:ext cx="2741682" cy="41490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 czym polegał system heliocentryczny?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System heliocentryczny zakładał że Słońce jest w środku układu słonecznego, a inne planety krążą wokół niego.</a:t>
            </a:r>
            <a:endParaRPr lang="pl-PL" dirty="0"/>
          </a:p>
        </p:txBody>
      </p:sp>
      <p:pic>
        <p:nvPicPr>
          <p:cNvPr id="2050" name="Picture 2" descr="Znalezione obrazy dla zapytania układ heliocentrycz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040560" cy="37835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81552"/>
          </a:xfrm>
        </p:spPr>
        <p:txBody>
          <a:bodyPr/>
          <a:lstStyle/>
          <a:p>
            <a:r>
              <a:rPr lang="pl-PL" dirty="0" smtClean="0"/>
              <a:t>Bibliografia:</a:t>
            </a:r>
          </a:p>
          <a:p>
            <a:r>
              <a:rPr lang="pl-PL" dirty="0" smtClean="0"/>
              <a:t>http://www.astronomia.biz.pl/mikolajkopernik.html#</a:t>
            </a:r>
          </a:p>
          <a:p>
            <a:r>
              <a:rPr lang="pl-PL" dirty="0" smtClean="0"/>
              <a:t>Zdjęcia Andrzej Kaszuba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185</Words>
  <Application>Microsoft Office PowerPoint</Application>
  <PresentationFormat>Pokaz na ekranie (4:3)</PresentationFormat>
  <Paragraphs>9</Paragraphs>
  <Slides>5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Przepływ</vt:lpstr>
      <vt:lpstr>Mikołaj Kopernik</vt:lpstr>
      <vt:lpstr>Życie Mikołaja Kopernika</vt:lpstr>
      <vt:lpstr>Prezentacja programu PowerPoint</vt:lpstr>
      <vt:lpstr>Na czym polegał system heliocentryczny?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Mikołaj Kopernik</dc:title>
  <dc:creator>win8</dc:creator>
  <cp:lastModifiedBy>spzglobien5</cp:lastModifiedBy>
  <cp:revision>15</cp:revision>
  <dcterms:created xsi:type="dcterms:W3CDTF">2016-10-29T08:41:18Z</dcterms:created>
  <dcterms:modified xsi:type="dcterms:W3CDTF">2016-11-15T10:35:27Z</dcterms:modified>
</cp:coreProperties>
</file>