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3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38E-74EE-43D6-A3A5-A6801BD18AD9}" type="datetimeFigureOut">
              <a:rPr lang="pl-PL" smtClean="0"/>
              <a:pPr/>
              <a:t>2016-12-27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A002-775A-44D6-AA30-5A926444C1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56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38E-74EE-43D6-A3A5-A6801BD18AD9}" type="datetimeFigureOut">
              <a:rPr lang="pl-PL" smtClean="0"/>
              <a:pPr/>
              <a:t>2016-12-27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A002-775A-44D6-AA30-5A926444C1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10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38E-74EE-43D6-A3A5-A6801BD18AD9}" type="datetimeFigureOut">
              <a:rPr lang="pl-PL" smtClean="0"/>
              <a:pPr/>
              <a:t>2016-12-27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A002-775A-44D6-AA30-5A926444C1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939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38E-74EE-43D6-A3A5-A6801BD18AD9}" type="datetimeFigureOut">
              <a:rPr lang="pl-PL" smtClean="0"/>
              <a:pPr/>
              <a:t>2016-12-27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A002-775A-44D6-AA30-5A926444C1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844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38E-74EE-43D6-A3A5-A6801BD18AD9}" type="datetimeFigureOut">
              <a:rPr lang="pl-PL" smtClean="0"/>
              <a:pPr/>
              <a:t>2016-12-27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A002-775A-44D6-AA30-5A926444C1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446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38E-74EE-43D6-A3A5-A6801BD18AD9}" type="datetimeFigureOut">
              <a:rPr lang="pl-PL" smtClean="0"/>
              <a:pPr/>
              <a:t>2016-12-27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A002-775A-44D6-AA30-5A926444C1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517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38E-74EE-43D6-A3A5-A6801BD18AD9}" type="datetimeFigureOut">
              <a:rPr lang="pl-PL" smtClean="0"/>
              <a:pPr/>
              <a:t>2016-12-27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A002-775A-44D6-AA30-5A926444C1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990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38E-74EE-43D6-A3A5-A6801BD18AD9}" type="datetimeFigureOut">
              <a:rPr lang="pl-PL" smtClean="0"/>
              <a:pPr/>
              <a:t>2016-12-27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A002-775A-44D6-AA30-5A926444C1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442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38E-74EE-43D6-A3A5-A6801BD18AD9}" type="datetimeFigureOut">
              <a:rPr lang="pl-PL" smtClean="0"/>
              <a:pPr/>
              <a:t>2016-12-27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A002-775A-44D6-AA30-5A926444C1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892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38E-74EE-43D6-A3A5-A6801BD18AD9}" type="datetimeFigureOut">
              <a:rPr lang="pl-PL" smtClean="0"/>
              <a:pPr/>
              <a:t>2016-12-27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A002-775A-44D6-AA30-5A926444C1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39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38E-74EE-43D6-A3A5-A6801BD18AD9}" type="datetimeFigureOut">
              <a:rPr lang="pl-PL" smtClean="0"/>
              <a:pPr/>
              <a:t>2016-12-27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A002-775A-44D6-AA30-5A926444C1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410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4A38E-74EE-43D6-A3A5-A6801BD18AD9}" type="datetimeFigureOut">
              <a:rPr lang="pl-PL" smtClean="0"/>
              <a:pPr/>
              <a:t>2016-12-27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FA002-775A-44D6-AA30-5A926444C1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951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cyklopedia.pwn.pl/haslo/wedrowki-zwierzat;3995091.html" TargetMode="External"/><Relationship Id="rId2" Type="http://schemas.openxmlformats.org/officeDocument/2006/relationships/hyperlink" Target="https://pl.wikipedia.org/wiki/W%C4%99dr%C3%B3wki_zwierz%C4%85t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ncyklopedia.pwn.pl/haslo/migracje-zwierzat;3941123.html" TargetMode="External"/><Relationship Id="rId4" Type="http://schemas.openxmlformats.org/officeDocument/2006/relationships/hyperlink" Target="http://www.eduteka.pl/doc/migracje-zwierza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8834" y="95794"/>
            <a:ext cx="9144000" cy="1689872"/>
          </a:xfrm>
        </p:spPr>
        <p:txBody>
          <a:bodyPr>
            <a:normAutofit/>
          </a:bodyPr>
          <a:lstStyle/>
          <a:p>
            <a:r>
              <a:rPr lang="pl-PL" sz="9600" dirty="0" smtClean="0"/>
              <a:t>Migracje zwierząt.</a:t>
            </a:r>
            <a:endParaRPr lang="pl-PL" sz="96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28" y="2471192"/>
            <a:ext cx="5368594" cy="357255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678" y="2471191"/>
            <a:ext cx="5954258" cy="357255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pole tekstowe 2"/>
          <p:cNvSpPr txBox="1"/>
          <p:nvPr/>
        </p:nvSpPr>
        <p:spPr>
          <a:xfrm>
            <a:off x="9405257" y="6296297"/>
            <a:ext cx="390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Krystian Gubernat kl. 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3198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81162" y="1314449"/>
            <a:ext cx="9144000" cy="2387600"/>
          </a:xfrm>
        </p:spPr>
        <p:txBody>
          <a:bodyPr/>
          <a:lstStyle/>
          <a:p>
            <a:r>
              <a:rPr lang="pl-PL" dirty="0" smtClean="0"/>
              <a:t>Co to są migrację zwierząt?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81162" y="3702049"/>
            <a:ext cx="9144000" cy="2798763"/>
          </a:xfrm>
        </p:spPr>
        <p:txBody>
          <a:bodyPr/>
          <a:lstStyle/>
          <a:p>
            <a:pPr algn="just"/>
            <a:r>
              <a:rPr lang="pl-PL" dirty="0" smtClean="0"/>
              <a:t>Migrację zwierząt inaczej (wędrówki) zwierząt  to  zazwyczaj sezonowe i regularne przemieszczanie się zwierząt (osobników, stad lub całych populacji) na różne odległości. Migracje występują u wszystkich kręgowców i u niektórych bezkręgowców. Zwierzęce wędrówki klasyfikowane są według kilku kryteriów.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122248"/>
            <a:ext cx="4290502" cy="240268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174" y="122248"/>
            <a:ext cx="3709988" cy="239354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3234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Co to są wędrówki bierne?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509962"/>
            <a:ext cx="9144000" cy="3233737"/>
          </a:xfrm>
        </p:spPr>
        <p:txBody>
          <a:bodyPr>
            <a:normAutofit fontScale="92500"/>
          </a:bodyPr>
          <a:lstStyle/>
          <a:p>
            <a:pPr algn="just"/>
            <a:r>
              <a:rPr lang="pl-PL" dirty="0" smtClean="0"/>
              <a:t>Wędrówki bierne (pasywne) są charakterystyczne dla zwierząt morskich, a zwłaszcza dla ich najmłodszych stadiów rozwojowych niezdolnych przeciwstawiać się ruchom środowiska – ikry i larw. Rzadziej dotyczą narybku, a sporadycznie dorosłych ryb. Organizmy wodne biernie przemieszczają się za pośrednictwem prądów morskich, czasami na odległość tysięcy kilometrów.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Pozostałe typy wędrówek to wędrówki czynne polegające na aktywnym poruszaniu się zwierząt w określonym kierunku, w wyniku pobudzenia podnietami wewnętrznymi przy określonych warunkach środowiskowych.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r="42944"/>
          <a:stretch/>
        </p:blipFill>
        <p:spPr>
          <a:xfrm>
            <a:off x="1752599" y="256057"/>
            <a:ext cx="3333751" cy="215264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6064"/>
            <a:ext cx="4152899" cy="216264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81024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Kierunek wędrówek np. ryb.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255962"/>
          </a:xfrm>
        </p:spPr>
        <p:txBody>
          <a:bodyPr/>
          <a:lstStyle/>
          <a:p>
            <a:pPr algn="just"/>
            <a:r>
              <a:rPr lang="pl-PL" dirty="0" smtClean="0"/>
              <a:t>Czynne wędrówki ryb związane są często ze zmianą środowiska, dlatego wyróżniono następujące typy, podzielone na dwie grupy, w zależności od kierunku: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163" y="155556"/>
            <a:ext cx="3759862" cy="22915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275" y="155556"/>
            <a:ext cx="3914775" cy="229157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25057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25934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Cechy charakterystyczne dla wędrówek zwierząt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414304"/>
            <a:ext cx="9144000" cy="3348037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Hugh </a:t>
            </a:r>
            <a:r>
              <a:rPr lang="pl-PL" dirty="0" err="1" smtClean="0"/>
              <a:t>Dingle</a:t>
            </a:r>
            <a:r>
              <a:rPr lang="pl-PL" dirty="0" smtClean="0"/>
              <a:t>, biolog, który badał naturę zwierzęcych migracji, wyróżnił cechy charakterystyczne dla wszystkich wędrówek, choć występujące u różnych gatunków w różny sposób i z różnym nasileniem. Mamy więc do czynienia z długotrwałym przemieszczaniem się zwierząt poza ich zwykłe siedlisko, odbywającym się w linii prostej. Wiążą się z nim rozmaite zachowania przygotowawcze (na przykład objadanie się na zapas), a także związane z zakończeniem wędrówki. I jeszcze jedno: migrujące zwierzęta są całkowicie pochłonięte swoim zadaniem. Nie zniechęcają ich przeszkody, które inne zwierzęta skłoniłyby do dania za wygraną.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575" y="180975"/>
            <a:ext cx="3879056" cy="233521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68138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32709" y="348342"/>
            <a:ext cx="9144000" cy="80159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Dziękuję za uwagę.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821578" y="1881052"/>
            <a:ext cx="7471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BIBLIOGRAFIA:</a:t>
            </a:r>
          </a:p>
          <a:p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pl.wikipedia.org/wiki/W%C4%99dr%C3%B3wki_zwierz%C4%85t</a:t>
            </a:r>
            <a:endParaRPr lang="pl-PL" dirty="0" smtClean="0"/>
          </a:p>
          <a:p>
            <a:r>
              <a:rPr lang="pl-PL" dirty="0">
                <a:hlinkClick r:id="rId3"/>
              </a:rPr>
              <a:t>http://</a:t>
            </a:r>
            <a:r>
              <a:rPr lang="pl-PL" dirty="0" smtClean="0">
                <a:hlinkClick r:id="rId3"/>
              </a:rPr>
              <a:t>encyklopedia.pwn.pl/haslo/wedrowki-zwierzat;3995091.html</a:t>
            </a:r>
            <a:endParaRPr lang="pl-PL" dirty="0" smtClean="0"/>
          </a:p>
          <a:p>
            <a:r>
              <a:rPr lang="pl-PL" dirty="0">
                <a:hlinkClick r:id="rId4"/>
              </a:rPr>
              <a:t>http://</a:t>
            </a:r>
            <a:r>
              <a:rPr lang="pl-PL" dirty="0" smtClean="0">
                <a:hlinkClick r:id="rId4"/>
              </a:rPr>
              <a:t>www.eduteka.pl/doc/migracje-zwierzat</a:t>
            </a:r>
            <a:endParaRPr lang="pl-PL" dirty="0" smtClean="0"/>
          </a:p>
          <a:p>
            <a:r>
              <a:rPr lang="pl-PL" dirty="0">
                <a:hlinkClick r:id="rId5"/>
              </a:rPr>
              <a:t>http://</a:t>
            </a:r>
            <a:r>
              <a:rPr lang="pl-PL" dirty="0" smtClean="0">
                <a:hlinkClick r:id="rId5"/>
              </a:rPr>
              <a:t>encyklopedia.pwn.pl/haslo/migracje-zwierzat;3941123.html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054329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297</Words>
  <Application>Microsoft Office PowerPoint</Application>
  <PresentationFormat>Panoramiczny</PresentationFormat>
  <Paragraphs>18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Migracje zwierząt.</vt:lpstr>
      <vt:lpstr>Co to są migrację zwierząt?</vt:lpstr>
      <vt:lpstr>Co to są wędrówki bierne?</vt:lpstr>
      <vt:lpstr>Kierunek wędrówek np. ryb.</vt:lpstr>
      <vt:lpstr>Cechy charakterystyczne dla wędrówek zwierząt</vt:lpstr>
      <vt:lpstr>Dziękuję za uwagę.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Migrację zwierząt.</dc:title>
  <dc:creator>UCZEN4</dc:creator>
  <cp:lastModifiedBy>spzglobien5</cp:lastModifiedBy>
  <cp:revision>6</cp:revision>
  <dcterms:created xsi:type="dcterms:W3CDTF">2016-11-29T11:00:10Z</dcterms:created>
  <dcterms:modified xsi:type="dcterms:W3CDTF">2016-12-27T16:00:15Z</dcterms:modified>
</cp:coreProperties>
</file>