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6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0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95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97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7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80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63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01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5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91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9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38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08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9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2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24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3BC0BE-BEEF-48C5-AE5D-1DC376D3BD75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634C41-DDA1-4CDF-9C95-BDA7870E025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1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li&#347;ci.p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Maria </a:t>
            </a:r>
            <a:r>
              <a:rPr lang="pl-PL" dirty="0" err="1"/>
              <a:t>skłodowska</a:t>
            </a:r>
            <a:r>
              <a:rPr lang="pl-PL" dirty="0"/>
              <a:t> - curie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Zapraszam na prezentację o Marii Skłodowskiej - curie</a:t>
            </a:r>
          </a:p>
        </p:txBody>
      </p:sp>
      <p:pic>
        <p:nvPicPr>
          <p:cNvPr id="4" name="Stars - Powerful Uplifting Pop Rock Instrumental - Epic Background Music for 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76700" y="348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Córka </a:t>
            </a:r>
            <a:r>
              <a:rPr lang="pl-PL" dirty="0" err="1"/>
              <a:t>marii</a:t>
            </a:r>
            <a:r>
              <a:rPr lang="pl-PL" dirty="0"/>
              <a:t> Skłodowskiej – curie     </a:t>
            </a:r>
            <a:r>
              <a:rPr lang="pl-PL" dirty="0" err="1"/>
              <a:t>Ève</a:t>
            </a:r>
            <a:r>
              <a:rPr lang="pl-PL" dirty="0"/>
              <a:t> Curie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 err="1"/>
              <a:t>Eve</a:t>
            </a:r>
            <a:r>
              <a:rPr lang="pl-PL" dirty="0"/>
              <a:t> curie </a:t>
            </a:r>
            <a:r>
              <a:rPr lang="pl-PL" dirty="0" err="1"/>
              <a:t>Labouisse</a:t>
            </a:r>
            <a:r>
              <a:rPr lang="pl-PL" dirty="0"/>
              <a:t> (ur. 6 grudnia 1904 w Paryżu, zm. 22 października 2007 w Nowym Jorku) – francusko-amerykańska pisarka, dziennikarka, pianistka i polityk. Córka Polki Marii Skłodowskiej-Curie i Francuza Pierre’a Curie, młodsza siostra </a:t>
            </a:r>
            <a:r>
              <a:rPr lang="pl-PL" dirty="0" err="1"/>
              <a:t>Irène</a:t>
            </a:r>
            <a:r>
              <a:rPr lang="pl-PL" dirty="0"/>
              <a:t> Joliot-Curie, szwagierka </a:t>
            </a:r>
            <a:r>
              <a:rPr lang="pl-PL" dirty="0" err="1"/>
              <a:t>Frédérika</a:t>
            </a:r>
            <a:r>
              <a:rPr lang="pl-PL" dirty="0"/>
              <a:t> Joliot. Autorka biografii swojej matki Maria Curie i reportażu wojennego Podróż wśród wojowników. Od lat 60. XX wieku czynnie zaangażowana w pracę UNICEF – organizacji pomocy na rzecz dzieci.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76" y="4583995"/>
            <a:ext cx="175122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00663" y="132742"/>
            <a:ext cx="12773651" cy="1710346"/>
          </a:xfrm>
        </p:spPr>
        <p:txBody>
          <a:bodyPr/>
          <a:lstStyle/>
          <a:p>
            <a:r>
              <a:rPr lang="pl-PL" dirty="0"/>
              <a:t>Druga córka </a:t>
            </a:r>
            <a:r>
              <a:rPr lang="pl-PL" dirty="0" err="1"/>
              <a:t>marii</a:t>
            </a:r>
            <a:r>
              <a:rPr lang="pl-PL" dirty="0"/>
              <a:t> </a:t>
            </a:r>
            <a:r>
              <a:rPr lang="pl-PL" dirty="0" err="1"/>
              <a:t>skłodowkjej</a:t>
            </a:r>
            <a:r>
              <a:rPr lang="pl-PL" dirty="0"/>
              <a:t> – curie      </a:t>
            </a:r>
            <a:r>
              <a:rPr lang="pl-PL" dirty="0" err="1"/>
              <a:t>Irène</a:t>
            </a:r>
            <a:r>
              <a:rPr lang="pl-PL" dirty="0"/>
              <a:t> Joliot-Curie  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0" y="1971674"/>
            <a:ext cx="12192000" cy="4886325"/>
          </a:xfrm>
        </p:spPr>
        <p:txBody>
          <a:bodyPr>
            <a:normAutofit/>
          </a:bodyPr>
          <a:lstStyle/>
          <a:p>
            <a:r>
              <a:rPr lang="pl-PL" dirty="0"/>
              <a:t>Córka Polki Marii Skłodowskiej-Curie i Francuza Pierre'a Curie. W 1934 wraz z mężem, </a:t>
            </a:r>
            <a:r>
              <a:rPr lang="pl-PL" dirty="0" err="1"/>
              <a:t>Frédérikiem</a:t>
            </a:r>
            <a:r>
              <a:rPr lang="pl-PL" dirty="0"/>
              <a:t> Joliot-Curie, wykonała zdjęcie komory mgłowej, na którym uwieczniła zjawisko tworzenia się par elektron-pozyton (</a:t>
            </a:r>
            <a:r>
              <a:rPr lang="pl-PL" dirty="0" err="1"/>
              <a:t>pozytonium</a:t>
            </a:r>
            <a:r>
              <a:rPr lang="pl-PL" dirty="0"/>
              <a:t>) z fotonów[1].</a:t>
            </a:r>
          </a:p>
          <a:p>
            <a:endParaRPr lang="pl-PL" dirty="0"/>
          </a:p>
          <a:p>
            <a:r>
              <a:rPr lang="pl-PL" dirty="0"/>
              <a:t>W 1935 r. otrzymała wraz z mężem Nagrodę Nobla z chemii w uznaniu za odkrycie sztucznej promieniotwórczości – syntezy nowych nuklidów promieniotwórczych[2].</a:t>
            </a:r>
          </a:p>
          <a:p>
            <a:endParaRPr lang="pl-PL" dirty="0"/>
          </a:p>
          <a:p>
            <a:r>
              <a:rPr lang="pl-PL" dirty="0"/>
              <a:t>W 1936 wraz z dziennikarzem Charlesem </a:t>
            </a:r>
            <a:r>
              <a:rPr lang="pl-PL" dirty="0" err="1"/>
              <a:t>Faroux</a:t>
            </a:r>
            <a:r>
              <a:rPr lang="pl-PL" dirty="0"/>
              <a:t> założyła w Paryżu klub sportu </a:t>
            </a:r>
            <a:r>
              <a:rPr lang="pl-PL" dirty="0" err="1"/>
              <a:t>Jujutsu</a:t>
            </a:r>
            <a:r>
              <a:rPr lang="pl-PL" dirty="0"/>
              <a:t> pod nazwą „</a:t>
            </a:r>
            <a:r>
              <a:rPr lang="pl-PL" dirty="0" err="1"/>
              <a:t>Jiu-jitsu</a:t>
            </a:r>
            <a:r>
              <a:rPr lang="pl-PL" dirty="0"/>
              <a:t> Club de France”[3].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07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 </a:t>
            </a:r>
            <a:r>
              <a:rPr lang="pl-PL" dirty="0" err="1"/>
              <a:t>Irèny</a:t>
            </a:r>
            <a:r>
              <a:rPr lang="pl-PL" dirty="0"/>
              <a:t> Joliot-Curie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86338" y="1693067"/>
            <a:ext cx="3557588" cy="50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4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Strony z jakich korzystałem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Wikipedia</a:t>
            </a:r>
          </a:p>
          <a:p>
            <a:r>
              <a:rPr lang="pl-PL" dirty="0"/>
              <a:t>Zadane.pl</a:t>
            </a:r>
          </a:p>
          <a:p>
            <a:r>
              <a:rPr lang="pl-PL" dirty="0">
                <a:hlinkClick r:id="rId2"/>
              </a:rPr>
              <a:t>www.nobliści.pl</a:t>
            </a:r>
            <a:endParaRPr lang="pl-PL" dirty="0"/>
          </a:p>
          <a:p>
            <a:r>
              <a:rPr lang="pl-PL" dirty="0"/>
              <a:t>Ofeminin.pl</a:t>
            </a:r>
          </a:p>
        </p:txBody>
      </p:sp>
    </p:spTree>
    <p:extLst>
      <p:ext uri="{BB962C8B-B14F-4D97-AF65-F5344CB8AC3E}">
        <p14:creationId xmlns:p14="http://schemas.microsoft.com/office/powerpoint/2010/main" val="17237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Dziękuję za obejrzenie mojej prezentacji , mam nadzieję że się podobało</a:t>
            </a:r>
          </a:p>
        </p:txBody>
      </p:sp>
    </p:spTree>
    <p:extLst>
      <p:ext uri="{BB962C8B-B14F-4D97-AF65-F5344CB8AC3E}">
        <p14:creationId xmlns:p14="http://schemas.microsoft.com/office/powerpoint/2010/main" val="37943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57107"/>
            <a:ext cx="7915900" cy="1228856"/>
          </a:xfrm>
        </p:spPr>
        <p:txBody>
          <a:bodyPr/>
          <a:lstStyle/>
          <a:p>
            <a:r>
              <a:rPr lang="pl-PL" dirty="0"/>
              <a:t>Życiorys </a:t>
            </a:r>
            <a:r>
              <a:rPr lang="pl-PL" dirty="0" err="1"/>
              <a:t>marii</a:t>
            </a:r>
            <a:r>
              <a:rPr lang="pl-PL" dirty="0"/>
              <a:t> </a:t>
            </a:r>
            <a:r>
              <a:rPr lang="pl-PL" dirty="0" err="1"/>
              <a:t>skłodwskiej</a:t>
            </a:r>
            <a:r>
              <a:rPr lang="pl-PL" dirty="0"/>
              <a:t> - curie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2357438"/>
            <a:ext cx="12192000" cy="450056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W 1891 roku Maria Skłodowska wyjechała z Polski (Królestwa Polskiego) do Paryża, by tam kontynuować studia na Sorbonie (w XIX wieku kobiety nie mogły studiować na ziemiach polskich[3]); następnie rozwinęła tam swoją karierę naukową. Była prekursorką nowej gałęzi chemii – radiochemii. Do jej dokonań należą: opracowanie teorii promieniotwórczości, technik rozdzielania izotopów promieniotwórczych oraz odkrycie dwóch nowych pierwiastków – radu i polonu. Z jej inicjatywy prowadzono także pierwsze badania nad leczeniem raka za pomocą promieniotwórczości. Dwukrotnie wyróżniona Nagrodą Nobla za osiągnięcia naukowe, po raz pierwszy w roku 1903 z fizyki wraz z mężem i Henrim Becquerelem za badania nad odkrytym przez Becquerela zjawiskiem promieniotwórczości, po raz drugi w 1911 roku z chemii za wydzielenie czystego radu i badanie właściwości chemicznych pierwiastków promieniotwórczych. Jest jedyną kobietą, która tę nagrodę otrzymała dwukrotnie, a także jedynym uczonym w historii uhonorowanym Nagrodą Nobla w dwóch różnych dziedzinach nauk przyrodniczych[b]. Jest ona też jedyną kobietą, która spoczęła w paryskim Panteonie w dowód uznania zasług na polu naukowym.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75" y="0"/>
            <a:ext cx="1876425" cy="23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744450" cy="1400306"/>
          </a:xfrm>
        </p:spPr>
        <p:txBody>
          <a:bodyPr/>
          <a:lstStyle/>
          <a:p>
            <a:r>
              <a:rPr lang="pl-PL" dirty="0"/>
              <a:t>Mąż </a:t>
            </a:r>
            <a:r>
              <a:rPr lang="pl-PL" dirty="0" err="1"/>
              <a:t>marii</a:t>
            </a:r>
            <a:r>
              <a:rPr lang="pl-PL" dirty="0"/>
              <a:t> </a:t>
            </a:r>
            <a:r>
              <a:rPr lang="pl-PL" dirty="0" err="1"/>
              <a:t>skołodowskiej</a:t>
            </a:r>
            <a:r>
              <a:rPr lang="pl-PL" dirty="0"/>
              <a:t> - curie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800225"/>
            <a:ext cx="12192000" cy="5057775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Zajmował się badaniem kryształów i promieniotwórczości. W roku 1880 (wraz z bratem Jacques'em) odkrył zjawisko piezoelektryczności. W roku 1898 wspólnie z żoną odkrył pierwiastki rad i polon. Gdy zaczęto stosować rad do leczenia raka, Pierre Curie przeprowadził na sobie pierwsze doświadczenia[potrzebny przypis]. W roku 1903 otrzymał wraz z żoną Nagrodę Nobla z fizyki.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Zginął śmiercią tragiczną, przejechany przez konny wóz ciężarowy, w czasie przebiegania przez ul. </a:t>
            </a:r>
            <a:r>
              <a:rPr lang="pl-PL" dirty="0" err="1"/>
              <a:t>Dauphine</a:t>
            </a:r>
            <a:r>
              <a:rPr lang="pl-PL" dirty="0"/>
              <a:t> w Paryżu[3].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76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76" y="0"/>
            <a:ext cx="7415838" cy="1157419"/>
          </a:xfrm>
        </p:spPr>
        <p:txBody>
          <a:bodyPr/>
          <a:lstStyle/>
          <a:p>
            <a:r>
              <a:rPr lang="pl-PL" dirty="0"/>
              <a:t>Zdjęcie </a:t>
            </a:r>
            <a:r>
              <a:rPr lang="pl-PL" dirty="0" err="1"/>
              <a:t>piotra</a:t>
            </a:r>
            <a:r>
              <a:rPr lang="pl-PL" dirty="0"/>
              <a:t> curie – męża </a:t>
            </a:r>
            <a:r>
              <a:rPr lang="pl-PL" dirty="0" err="1"/>
              <a:t>marii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14853" y="968188"/>
            <a:ext cx="4171950" cy="58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67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Odkrycia </a:t>
            </a:r>
            <a:r>
              <a:rPr lang="pl-PL" dirty="0" err="1"/>
              <a:t>marii</a:t>
            </a:r>
            <a:r>
              <a:rPr lang="pl-PL" dirty="0"/>
              <a:t> Skłodowskiej - curie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 opracowanie teorii promieniotwórczości, technik rozdzielania izotopów promieniotwórczych oraz odkrycie dwóch nowych pierwiastków – radu i polonu. Pod jej osobistym kierunkiem prowadzono też pierwsze badania nad leczeniem raka za pomocą promieniotwórczości. Dwukrotnie wyróżniona Nagrodą Nobla za osiągnięcia naukowe, po raz pierwszy w 1903 z fizyki wraz z mężem i Henrim Becquerelem za badania nad odkrytym przez Becquerela zjawiskiem promieniotwórczości, po raz drugi w 1911 z chemii za wydzielenie czystego radu.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84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Maria </a:t>
            </a:r>
            <a:r>
              <a:rPr lang="pl-PL" dirty="0" err="1"/>
              <a:t>skłodowska</a:t>
            </a:r>
            <a:r>
              <a:rPr lang="pl-PL" dirty="0"/>
              <a:t> – curie przy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49" y="1911322"/>
            <a:ext cx="6672263" cy="49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Maria </a:t>
            </a:r>
            <a:r>
              <a:rPr lang="pl-PL" dirty="0" err="1"/>
              <a:t>skłodowska</a:t>
            </a:r>
            <a:r>
              <a:rPr lang="pl-PL" dirty="0"/>
              <a:t> - curie na przejażdżce rowerowej z mężem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29076" y="1997394"/>
            <a:ext cx="5786436" cy="4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5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 dla </a:t>
            </a:r>
            <a:r>
              <a:rPr lang="pl-PL" dirty="0" err="1"/>
              <a:t>marii</a:t>
            </a:r>
            <a:r>
              <a:rPr lang="pl-PL" dirty="0"/>
              <a:t> </a:t>
            </a:r>
            <a:r>
              <a:rPr lang="pl-PL" dirty="0" err="1"/>
              <a:t>skodowskiej</a:t>
            </a:r>
            <a:r>
              <a:rPr lang="pl-PL" dirty="0"/>
              <a:t> – curie za jej osiągnięcia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Maria Curie – Skłodowska została dwukrotnie uhonorowana Nagrodą Nobla:</a:t>
            </a:r>
          </a:p>
          <a:p>
            <a:endParaRPr lang="pl-PL" dirty="0"/>
          </a:p>
          <a:p>
            <a:r>
              <a:rPr lang="pl-PL" dirty="0"/>
              <a:t>W dziedzinie fizyki w 1903 r. wraz z mężem Piotrem Curie oraz Becquerelem za prace nad promieniotwórczością.</a:t>
            </a:r>
          </a:p>
          <a:p>
            <a:r>
              <a:rPr lang="pl-PL" dirty="0"/>
              <a:t>W dziedzinie chemii 1911 r. za rozwój chemii dzięki odkryciu polonu i radu oraz za zbadanie metalicznego radu i jego związków chemicznych.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483" y="5014913"/>
            <a:ext cx="3517342" cy="1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Maria </a:t>
            </a:r>
            <a:r>
              <a:rPr lang="pl-PL" dirty="0" err="1"/>
              <a:t>skłodowska</a:t>
            </a:r>
            <a:r>
              <a:rPr lang="pl-PL" dirty="0"/>
              <a:t> – curie      ciekawostki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1971675"/>
            <a:ext cx="12192000" cy="4886325"/>
          </a:xfrm>
        </p:spPr>
        <p:txBody>
          <a:bodyPr>
            <a:normAutofit/>
          </a:bodyPr>
          <a:lstStyle/>
          <a:p>
            <a:r>
              <a:rPr lang="pl-PL" dirty="0"/>
              <a:t>Albert Einstein mówił o niej, że była jedynym człowiekiem niezepsutym przez sławę. Mimo swojej ogromnej wiedzy Maria Skłodowska-Curie pozostała osobą skromną i pracowitą. Jej siła woli oraz otwarty umysł doprowadziły ją na francuską Sorbonę, gdzie była pierwszą kobietą-profesorem. Jako pierwsza kobieta została również pochowana w Panteonie. Jako jedyna kobieta dwukrotnie otrzymała Nagrodę Nobla - w 1903 roku z fizyki wraz z mężem i Henrim Becquerelem za badania nad zjawiskiem promieniotwórczości, po raz drugi w 1911 - już samodzielnie - z chemii za wydzielenie czystego radu. Jako jedyny naukowiec Nobla otrzymała w dwóch różnych dziedzinach nauk przyrodniczych. Była niesamowita! I dlatego warto dowiedzieć się o niej nieco więcej. Do lektury tekstu zachęcamy z jeszcze jednego powodu - rok 2011 to Rok Marii Skłodowskiej-Curie w Polsce oraz Międzynarodowy Rok Chemii.</a:t>
            </a:r>
          </a:p>
        </p:txBody>
      </p:sp>
    </p:spTree>
    <p:extLst>
      <p:ext uri="{BB962C8B-B14F-4D97-AF65-F5344CB8AC3E}">
        <p14:creationId xmlns:p14="http://schemas.microsoft.com/office/powerpoint/2010/main" val="301367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50</TotalTime>
  <Words>795</Words>
  <Application>Microsoft Office PowerPoint</Application>
  <PresentationFormat>Panoramiczny</PresentationFormat>
  <Paragraphs>43</Paragraphs>
  <Slides>14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Tw Cen MT</vt:lpstr>
      <vt:lpstr>Kropla</vt:lpstr>
      <vt:lpstr>Maria skłodowska - curie</vt:lpstr>
      <vt:lpstr>Życiorys marii skłodwskiej - curie</vt:lpstr>
      <vt:lpstr>Mąż marii skołodowskiej - curie</vt:lpstr>
      <vt:lpstr>Zdjęcie piotra curie – męża marii</vt:lpstr>
      <vt:lpstr>Odkrycia marii Skłodowskiej - curie</vt:lpstr>
      <vt:lpstr>Maria skłodowska – curie przy pracy</vt:lpstr>
      <vt:lpstr>Maria skłodowska - curie na przejażdżce rowerowej z mężem</vt:lpstr>
      <vt:lpstr>Nagrody dla marii skodowskiej – curie za jej osiągnięcia</vt:lpstr>
      <vt:lpstr>Maria skłodowska – curie      ciekawostki</vt:lpstr>
      <vt:lpstr>Córka marii Skłodowskiej – curie     Ève Curie </vt:lpstr>
      <vt:lpstr>Druga córka marii skłodowkjej – curie      Irène Joliot-Curie   </vt:lpstr>
      <vt:lpstr>Zdjęcie  Irèny Joliot-Curie</vt:lpstr>
      <vt:lpstr>Strony z jakich korzystałem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skłodowska - curie</dc:title>
  <dc:creator>Anna Mach</dc:creator>
  <cp:lastModifiedBy>spzglobien5</cp:lastModifiedBy>
  <cp:revision>6</cp:revision>
  <dcterms:created xsi:type="dcterms:W3CDTF">2016-10-31T18:39:19Z</dcterms:created>
  <dcterms:modified xsi:type="dcterms:W3CDTF">2016-11-15T10:35:09Z</dcterms:modified>
</cp:coreProperties>
</file>